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oliniow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oliniow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oliniow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oliniow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B4518A-0DE4-4432-922A-7A9BD26BA6DA}" type="datetimeFigureOut">
              <a:rPr lang="pl-PL" smtClean="0"/>
              <a:t>2014-10-15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C16AFD2-BB80-4B9E-891D-F3AD584ADF74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170080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/>
              <a:t>DLACZEGO WARTO CZYTAĆ KSIĄŻKI? </a:t>
            </a:r>
            <a:endParaRPr lang="pl-PL" sz="5400" b="1" dirty="0"/>
          </a:p>
        </p:txBody>
      </p:sp>
      <p:pic>
        <p:nvPicPr>
          <p:cNvPr id="1029" name="Picture 5" descr="gify ksi&amp;aogon;&amp;zdot;k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2724125" cy="23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4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19675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400" dirty="0" smtClean="0"/>
              <a:t>9.   KSIĄŻKA MOŻE WYTŁUMACZYĆ RZECZYWISTOŚĆ I POMÓC W ZROZUMIENIU ZALEŻNOŚCI.</a:t>
            </a:r>
            <a:endParaRPr lang="pl-PL" sz="4400" dirty="0"/>
          </a:p>
        </p:txBody>
      </p:sp>
      <p:pic>
        <p:nvPicPr>
          <p:cNvPr id="9218" name="Picture 2" descr="uczennica marz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5555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7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363915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dirty="0" smtClean="0"/>
              <a:t>10. KSIĄŻKA  MOŻE UDOWODNIĆ, ŻE CZĘSTO PYTANIE MA WIĘCEJ NIŻ JEDNĄ ODPOWIEDŹ, ŻE NA PROBLEM DA SIĘ SPOJRZEĆ Z RÓŻNYCH STRON. MOŻE PODPOWIEDZIEĆ INNE SPOSOBY ROZWIĄZANIA KONFLIKTÓW NIŻ PRZEMOC.</a:t>
            </a:r>
            <a:endParaRPr lang="pl-PL" sz="3200" dirty="0"/>
          </a:p>
        </p:txBody>
      </p:sp>
      <p:pic>
        <p:nvPicPr>
          <p:cNvPr id="18434" name="Picture 2" descr="gify ksi&amp;aogon;&amp;zdot;k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60" y="17008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2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84482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dirty="0" smtClean="0"/>
              <a:t>11. KSIĄŻKA POMAGA NAM ZROZUMIEĆ SIEBIE. ODKRYĆ, ŻE SĄ INNI, KTÓRZY MYŚLĄ JAK MY, ŻE MAMY PRAWO DO SWOICH UCZUĆ I REAKCJI, UMACNIA POCZUCIE WŁASNEJ WARTOŚCI.</a:t>
            </a:r>
            <a:endParaRPr lang="pl-PL" sz="3200" dirty="0"/>
          </a:p>
        </p:txBody>
      </p:sp>
      <p:pic>
        <p:nvPicPr>
          <p:cNvPr id="15362" name="Picture 2" descr="http://www.gimnazjum1staszow.pl/images1/0bibliote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1926"/>
            <a:ext cx="48482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4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90872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dirty="0" smtClean="0"/>
              <a:t>12. KSIĄŻKA POMAGA NAM ZROZUMIEĆ INNYCH. BUDUJE TOLERANCJĘ DLA INNYCH KULTUR I ZAPOBIEGA UPRZEDZENIOM.</a:t>
            </a:r>
            <a:endParaRPr lang="pl-PL" sz="4000" dirty="0"/>
          </a:p>
        </p:txBody>
      </p:sp>
      <p:pic>
        <p:nvPicPr>
          <p:cNvPr id="16386" name="Picture 2" descr="0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340346" cy="37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3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8367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600" dirty="0" smtClean="0"/>
              <a:t>13. ŁATWO WZIĄĆ JĄ ZE SOBĄ I CZYTAĆ GDZIEKOLWIEK. Z BIBLIOTEKI MOŻNA WYPOŻYCZYĆ JĄ ZA DARMO I NIE TRZEBA PODŁĄCZAĆ DO PRĄDU.</a:t>
            </a:r>
            <a:endParaRPr lang="pl-PL" sz="3600" dirty="0"/>
          </a:p>
        </p:txBody>
      </p:sp>
      <p:pic>
        <p:nvPicPr>
          <p:cNvPr id="13314" name="Picture 2" descr="0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19355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7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dirty="0" smtClean="0"/>
              <a:t>14. KSIĄŻKA JEST CZĘŚCIĄ NASZEGO DZIEDZICTWA KULTUROWEGO. DZIĘKI NIEJ MAMY WSPÓLNE DOŚWIADCZENIA I PUNKTY ODNIESIENIA.</a:t>
            </a:r>
            <a:endParaRPr lang="pl-PL" sz="4000" dirty="0"/>
          </a:p>
        </p:txBody>
      </p:sp>
      <p:pic>
        <p:nvPicPr>
          <p:cNvPr id="14338" name="Picture 2" descr="http://www.wikom.pl/mp15zgierz/pictures/books_0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2004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1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597801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dirty="0" smtClean="0"/>
              <a:t>15. DOBRA KSIĄŻKA, KTÓRĄ MOŻNA CZYTAĆ DZIECIOM NA GŁOS PRZYNOSI RADOŚĆ DZIECIOM I DOROSŁYM. BUDUJE POMOST MIĘDZY POKOLENIAMI.</a:t>
            </a:r>
            <a:endParaRPr lang="pl-PL" sz="4000" dirty="0"/>
          </a:p>
        </p:txBody>
      </p:sp>
      <p:pic>
        <p:nvPicPr>
          <p:cNvPr id="12290" name="Picture 2" descr="0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183051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8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dirty="0" smtClean="0"/>
              <a:t>16. KSIĄŻKA TO PIERWSZE SPOTKANIE Z LITERATURĄ – NIEOGRANICZONYM ŚWIATEM, Z  KTÓREGO CZERPIEMY PRZEZ CAŁE ŻYCIE.</a:t>
            </a:r>
            <a:endParaRPr lang="pl-PL" sz="4000" dirty="0"/>
          </a:p>
        </p:txBody>
      </p:sp>
      <p:pic>
        <p:nvPicPr>
          <p:cNvPr id="11266" name="Picture 2" descr="nau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886199"/>
            <a:ext cx="3714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1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9087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600" dirty="0" smtClean="0"/>
              <a:t>17. CZYTANIE KSIĄŻEK WZBOGACA SŁOWNICTWO, STYMULUJE ROZWÓJ JĘZYKA ORAZ UCZY PRECYZYJNIE WYRAŻAĆ WŁASNE MYŚLI.</a:t>
            </a:r>
            <a:endParaRPr lang="pl-PL" sz="3600" dirty="0"/>
          </a:p>
        </p:txBody>
      </p:sp>
      <p:pic>
        <p:nvPicPr>
          <p:cNvPr id="10242" name="Picture 2" descr="854czyta ksiazke stronka agus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2851"/>
            <a:ext cx="33337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2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052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dirty="0" smtClean="0"/>
              <a:t>18. KOLEJNA ZALETA KSIĄŻKI?...MOŻNA W NIEJ NP. ZASUSZYĆ CZTEROLISTNĄ KONICZYNKĘ.</a:t>
            </a:r>
            <a:endParaRPr lang="pl-PL" sz="4000" dirty="0"/>
          </a:p>
        </p:txBody>
      </p:sp>
      <p:pic>
        <p:nvPicPr>
          <p:cNvPr id="19458" name="Picture 2" descr="http://www.gify.org/bazagif/ksiazki/libro0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19847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gimnazjum21.gda.pl/content/koniczyn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39" y="3429000"/>
            <a:ext cx="2381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908720"/>
            <a:ext cx="5076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/>
              <a:t>1.   KSIĄŻKA    POMAGA NAM ROZWIJAĆ JĘZYK I SŁOWNICTWO.</a:t>
            </a:r>
            <a:endParaRPr lang="pl-PL" sz="4800" b="1" dirty="0"/>
          </a:p>
        </p:txBody>
      </p:sp>
      <p:pic>
        <p:nvPicPr>
          <p:cNvPr id="2050" name="Picture 2" descr="0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304256" cy="20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3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6288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400" dirty="0" smtClean="0"/>
              <a:t>2.   KSIĄŻKA       ROZWIJA MYŚLENIE. ROZSZERZA NASZĄ ŚWIADOMOŚĆ.</a:t>
            </a:r>
            <a:endParaRPr lang="pl-PL" sz="4400" dirty="0"/>
          </a:p>
        </p:txBody>
      </p:sp>
      <p:pic>
        <p:nvPicPr>
          <p:cNvPr id="3074" name="Picture 2" descr="0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486456" cy="245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0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093504"/>
            <a:ext cx="8460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3.   </a:t>
            </a:r>
            <a:r>
              <a:rPr lang="pl-PL" sz="4400" b="1" dirty="0" smtClean="0"/>
              <a:t>KSIĄŻKA</a:t>
            </a:r>
            <a:r>
              <a:rPr lang="pl-PL" sz="4400" dirty="0" smtClean="0"/>
              <a:t> POBUDZA FANTAZJĘ.</a:t>
            </a:r>
            <a:endParaRPr lang="pl-PL" sz="4400" dirty="0"/>
          </a:p>
        </p:txBody>
      </p:sp>
      <p:pic>
        <p:nvPicPr>
          <p:cNvPr id="4098" name="Picture 2" descr="http://img.webme.com/pic/s/stresograf/sowa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2195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3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15616" y="12687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600" dirty="0" smtClean="0"/>
              <a:t>4.   KSIĄŻKA DOSTARCZA NAM WIEDZY O INNYCH KRAJACH I KULTURACH, O PRZYRODZIE, TECHNICE, HISTORII.</a:t>
            </a:r>
            <a:endParaRPr lang="pl-PL" sz="3600" dirty="0"/>
          </a:p>
        </p:txBody>
      </p:sp>
      <p:pic>
        <p:nvPicPr>
          <p:cNvPr id="5122" name="Picture 2" descr="http://przedszkoleprezentek.waw.pl/wp-content/uploads/2014/02/kocham-czyta%C4%87-dziec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32948"/>
            <a:ext cx="3384376" cy="25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1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87624" y="1052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600" dirty="0" smtClean="0"/>
              <a:t>5.   KSIĄŻKA ROZWIJA NASZE UCZUCIA I ZDOLNOŚĆ DO EMPATII. WYRABIA W NAS UMIEJĘTNOŚĆ WCZUWANIA SIĘ W CZYJĄŚ SYTUACJĘ.</a:t>
            </a:r>
            <a:endParaRPr lang="pl-PL" sz="3600" dirty="0"/>
          </a:p>
        </p:txBody>
      </p:sp>
      <p:pic>
        <p:nvPicPr>
          <p:cNvPr id="7170" name="Picture 2" descr="girl 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2044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5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90872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AutoNum type="arabicPeriod" startAt="6"/>
            </a:pPr>
            <a:r>
              <a:rPr lang="pl-PL" sz="4400" dirty="0" smtClean="0"/>
              <a:t>KSIĄŻKA DODAJE SIŁ I ZAPAŁU.</a:t>
            </a:r>
          </a:p>
          <a:p>
            <a:r>
              <a:rPr lang="pl-PL" sz="4400" dirty="0" smtClean="0"/>
              <a:t>DOSTARCZA NAM ROZRYWKI I EMOCJI</a:t>
            </a:r>
            <a:endParaRPr lang="pl-PL" sz="4400" dirty="0"/>
          </a:p>
        </p:txBody>
      </p:sp>
      <p:pic>
        <p:nvPicPr>
          <p:cNvPr id="6146" name="Picture 2" descr="http://gifyagusi.pl/wp-content/uploads/2013/09/gify-animowane-szko%C5%82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1729954"/>
            <a:ext cx="3028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7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23293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600" dirty="0" smtClean="0"/>
              <a:t>7.    KSIĄŻKA MOŻE STAWIAĆ PYTANIA, KTÓRE ANGAŻUJĄ I POBUDZAJĄ DO DALSZYCH PRZEMYŚLEŃ.</a:t>
            </a:r>
            <a:endParaRPr lang="pl-PL" sz="3600" dirty="0"/>
          </a:p>
        </p:txBody>
      </p:sp>
      <p:pic>
        <p:nvPicPr>
          <p:cNvPr id="8194" name="Picture 2" descr="gify animowane czyta ksi&amp;aogon;&amp;zdot;k&amp;eogon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2786452" cy="27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6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19675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dirty="0" smtClean="0"/>
              <a:t>8.   KSIĄŻKA UCZY NAS ETYKI, SKŁANIA DO NAMYSŁU NAD TYM CO SŁUSZNE, A CO NIE, CO DOBRE, A CO ZŁE.</a:t>
            </a:r>
            <a:endParaRPr lang="pl-PL" sz="4000" dirty="0"/>
          </a:p>
        </p:txBody>
      </p:sp>
      <p:pic>
        <p:nvPicPr>
          <p:cNvPr id="17410" name="Picture 2" descr="gify ksi&amp;aogon;&amp;zdot;k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86" y="2564904"/>
            <a:ext cx="12689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7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209</TotalTime>
  <Words>335</Words>
  <Application>Microsoft Office PowerPoint</Application>
  <PresentationFormat>Pokaz na ekranie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Metro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JJ</dc:creator>
  <cp:lastModifiedBy>JJ</cp:lastModifiedBy>
  <cp:revision>22</cp:revision>
  <dcterms:created xsi:type="dcterms:W3CDTF">2014-10-15T06:33:32Z</dcterms:created>
  <dcterms:modified xsi:type="dcterms:W3CDTF">2014-10-15T11:34:05Z</dcterms:modified>
</cp:coreProperties>
</file>